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2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95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57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76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79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3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38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83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60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9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46449-49C8-4C75-AC8A-1D8959F80F68}" type="datetimeFigureOut">
              <a:rPr lang="en-GB" smtClean="0"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52613-56CD-4A2A-A740-D9EEC361B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23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car with eyes and a person in front of bats&#10;&#10;Description automatically generated">
            <a:extLst>
              <a:ext uri="{FF2B5EF4-FFF2-40B4-BE49-F238E27FC236}">
                <a16:creationId xmlns:a16="http://schemas.microsoft.com/office/drawing/2014/main" id="{3983FDBB-9F1C-5A30-7492-A184E5594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4" y="651289"/>
            <a:ext cx="3619012" cy="1809688"/>
          </a:xfrm>
          <a:prstGeom prst="rect">
            <a:avLst/>
          </a:prstGeom>
        </p:spPr>
      </p:pic>
      <p:pic>
        <p:nvPicPr>
          <p:cNvPr id="7" name="Picture 6" descr="A cartoon of a car and a frog&#10;&#10;Description automatically generated">
            <a:extLst>
              <a:ext uri="{FF2B5EF4-FFF2-40B4-BE49-F238E27FC236}">
                <a16:creationId xmlns:a16="http://schemas.microsoft.com/office/drawing/2014/main" id="{ED2A31F3-4D10-031A-B752-CA34432C6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3" y="651289"/>
            <a:ext cx="3619012" cy="1809688"/>
          </a:xfrm>
          <a:prstGeom prst="rect">
            <a:avLst/>
          </a:prstGeom>
        </p:spPr>
      </p:pic>
      <p:pic>
        <p:nvPicPr>
          <p:cNvPr id="9" name="Picture 8" descr="A cartoon of a dog running towards a car&#10;&#10;Description automatically generated">
            <a:extLst>
              <a:ext uri="{FF2B5EF4-FFF2-40B4-BE49-F238E27FC236}">
                <a16:creationId xmlns:a16="http://schemas.microsoft.com/office/drawing/2014/main" id="{03254ED3-5A0A-4762-502E-5D9E70CC3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651289"/>
            <a:ext cx="3619012" cy="1809688"/>
          </a:xfrm>
          <a:prstGeom prst="rect">
            <a:avLst/>
          </a:prstGeom>
        </p:spPr>
      </p:pic>
      <p:pic>
        <p:nvPicPr>
          <p:cNvPr id="11" name="Picture 10" descr="A cartoon car on the road&#10;&#10;Description automatically generated">
            <a:extLst>
              <a:ext uri="{FF2B5EF4-FFF2-40B4-BE49-F238E27FC236}">
                <a16:creationId xmlns:a16="http://schemas.microsoft.com/office/drawing/2014/main" id="{E1734DA4-4CF5-192D-0634-1ECD503D2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21" y="651289"/>
            <a:ext cx="3619012" cy="1809688"/>
          </a:xfrm>
          <a:prstGeom prst="rect">
            <a:avLst/>
          </a:prstGeom>
        </p:spPr>
      </p:pic>
      <p:pic>
        <p:nvPicPr>
          <p:cNvPr id="13" name="Picture 12" descr="A cartoon of a car and a bird flying over a tree&#10;&#10;Description automatically generated">
            <a:extLst>
              <a:ext uri="{FF2B5EF4-FFF2-40B4-BE49-F238E27FC236}">
                <a16:creationId xmlns:a16="http://schemas.microsoft.com/office/drawing/2014/main" id="{0D001E48-7060-DB43-0B5D-FC9129659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4" y="2726273"/>
            <a:ext cx="3619012" cy="1809688"/>
          </a:xfrm>
          <a:prstGeom prst="rect">
            <a:avLst/>
          </a:prstGeom>
        </p:spPr>
      </p:pic>
      <p:pic>
        <p:nvPicPr>
          <p:cNvPr id="15" name="Picture 14" descr="A cartoon car with eyes and a bird flying in the sky&#10;&#10;Description automatically generated">
            <a:extLst>
              <a:ext uri="{FF2B5EF4-FFF2-40B4-BE49-F238E27FC236}">
                <a16:creationId xmlns:a16="http://schemas.microsoft.com/office/drawing/2014/main" id="{2E0ABCEF-8B6D-FCB5-AE35-3C601716C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3" y="2726273"/>
            <a:ext cx="3619012" cy="1809688"/>
          </a:xfrm>
          <a:prstGeom prst="rect">
            <a:avLst/>
          </a:prstGeom>
        </p:spPr>
      </p:pic>
      <p:pic>
        <p:nvPicPr>
          <p:cNvPr id="17" name="Picture 16" descr="A close-up of a steering wheel&#10;&#10;Description automatically generated">
            <a:extLst>
              <a:ext uri="{FF2B5EF4-FFF2-40B4-BE49-F238E27FC236}">
                <a16:creationId xmlns:a16="http://schemas.microsoft.com/office/drawing/2014/main" id="{BAA53863-9361-5688-868E-B38FDD194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2726273"/>
            <a:ext cx="3619012" cy="1809688"/>
          </a:xfrm>
          <a:prstGeom prst="rect">
            <a:avLst/>
          </a:prstGeom>
        </p:spPr>
      </p:pic>
      <p:pic>
        <p:nvPicPr>
          <p:cNvPr id="19" name="Picture 18" descr="A car driving down a road with deer&#10;&#10;Description automatically generated">
            <a:extLst>
              <a:ext uri="{FF2B5EF4-FFF2-40B4-BE49-F238E27FC236}">
                <a16:creationId xmlns:a16="http://schemas.microsoft.com/office/drawing/2014/main" id="{17E2CAEF-3C40-79A2-7474-6A6016046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21" y="2726273"/>
            <a:ext cx="3619012" cy="1809688"/>
          </a:xfrm>
          <a:prstGeom prst="rect">
            <a:avLst/>
          </a:prstGeom>
        </p:spPr>
      </p:pic>
      <p:pic>
        <p:nvPicPr>
          <p:cNvPr id="21" name="Picture 20" descr="A cartoon of a car and cows&#10;&#10;Description automatically generated">
            <a:extLst>
              <a:ext uri="{FF2B5EF4-FFF2-40B4-BE49-F238E27FC236}">
                <a16:creationId xmlns:a16="http://schemas.microsoft.com/office/drawing/2014/main" id="{55EE8229-76FB-48AA-88F6-96F37240BA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4" y="4801257"/>
            <a:ext cx="3619012" cy="1809688"/>
          </a:xfrm>
          <a:prstGeom prst="rect">
            <a:avLst/>
          </a:prstGeom>
        </p:spPr>
      </p:pic>
      <p:pic>
        <p:nvPicPr>
          <p:cNvPr id="23" name="Picture 22" descr="A cartoon car on a road&#10;&#10;Description automatically generated">
            <a:extLst>
              <a:ext uri="{FF2B5EF4-FFF2-40B4-BE49-F238E27FC236}">
                <a16:creationId xmlns:a16="http://schemas.microsoft.com/office/drawing/2014/main" id="{DF732316-A702-38C0-121E-20BC06362A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3" y="4801257"/>
            <a:ext cx="3619012" cy="1809688"/>
          </a:xfrm>
          <a:prstGeom prst="rect">
            <a:avLst/>
          </a:prstGeom>
        </p:spPr>
      </p:pic>
      <p:pic>
        <p:nvPicPr>
          <p:cNvPr id="25" name="Picture 24" descr="A cartoon of a car driving down a hill&#10;&#10;Description automatically generated">
            <a:extLst>
              <a:ext uri="{FF2B5EF4-FFF2-40B4-BE49-F238E27FC236}">
                <a16:creationId xmlns:a16="http://schemas.microsoft.com/office/drawing/2014/main" id="{E18F9403-38C1-9FE7-B9A5-5181EACF99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4801257"/>
            <a:ext cx="3619012" cy="1809688"/>
          </a:xfrm>
          <a:prstGeom prst="rect">
            <a:avLst/>
          </a:prstGeom>
        </p:spPr>
      </p:pic>
      <p:pic>
        <p:nvPicPr>
          <p:cNvPr id="27" name="Picture 26" descr="A cartoon of a red car in a river&#10;&#10;Description automatically generated">
            <a:extLst>
              <a:ext uri="{FF2B5EF4-FFF2-40B4-BE49-F238E27FC236}">
                <a16:creationId xmlns:a16="http://schemas.microsoft.com/office/drawing/2014/main" id="{1CBC723C-9125-E9C8-7656-D21ABC944D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20" y="4801257"/>
            <a:ext cx="3619013" cy="1809689"/>
          </a:xfrm>
          <a:prstGeom prst="rect">
            <a:avLst/>
          </a:prstGeom>
        </p:spPr>
      </p:pic>
      <p:pic>
        <p:nvPicPr>
          <p:cNvPr id="29" name="Picture 28" descr="Cartoon of a bear riding a boat&#10;&#10;Description automatically generated">
            <a:extLst>
              <a:ext uri="{FF2B5EF4-FFF2-40B4-BE49-F238E27FC236}">
                <a16:creationId xmlns:a16="http://schemas.microsoft.com/office/drawing/2014/main" id="{6FE09BD2-D277-9DB5-315A-E90278385F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4" y="6876241"/>
            <a:ext cx="3619012" cy="1809688"/>
          </a:xfrm>
          <a:prstGeom prst="rect">
            <a:avLst/>
          </a:prstGeom>
        </p:spPr>
      </p:pic>
      <p:pic>
        <p:nvPicPr>
          <p:cNvPr id="31" name="Picture 30" descr="Cartoon dogs on the road&#10;&#10;Description automatically generated">
            <a:extLst>
              <a:ext uri="{FF2B5EF4-FFF2-40B4-BE49-F238E27FC236}">
                <a16:creationId xmlns:a16="http://schemas.microsoft.com/office/drawing/2014/main" id="{1488F8F5-B753-B44B-8FFC-A555A33D9D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3" y="6876241"/>
            <a:ext cx="3619012" cy="1809688"/>
          </a:xfrm>
          <a:prstGeom prst="rect">
            <a:avLst/>
          </a:prstGeom>
        </p:spPr>
      </p:pic>
      <p:pic>
        <p:nvPicPr>
          <p:cNvPr id="33" name="Picture 32" descr="A cartoon of a car and a group of frogs&#10;&#10;Description automatically generated">
            <a:extLst>
              <a:ext uri="{FF2B5EF4-FFF2-40B4-BE49-F238E27FC236}">
                <a16:creationId xmlns:a16="http://schemas.microsoft.com/office/drawing/2014/main" id="{685A898E-D435-3F6F-4C23-D30702B512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6876241"/>
            <a:ext cx="3619012" cy="1809688"/>
          </a:xfrm>
          <a:prstGeom prst="rect">
            <a:avLst/>
          </a:prstGeom>
        </p:spPr>
      </p:pic>
      <p:pic>
        <p:nvPicPr>
          <p:cNvPr id="35" name="Picture 34" descr="A cartoon car on the road&#10;&#10;Description automatically generated">
            <a:extLst>
              <a:ext uri="{FF2B5EF4-FFF2-40B4-BE49-F238E27FC236}">
                <a16:creationId xmlns:a16="http://schemas.microsoft.com/office/drawing/2014/main" id="{E1E85FF3-E0E8-A6D8-50C5-486790F5D7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20" y="6876241"/>
            <a:ext cx="3619012" cy="18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14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Price</dc:creator>
  <cp:lastModifiedBy>Colin Price</cp:lastModifiedBy>
  <cp:revision>1</cp:revision>
  <dcterms:created xsi:type="dcterms:W3CDTF">2023-12-29T18:41:04Z</dcterms:created>
  <dcterms:modified xsi:type="dcterms:W3CDTF">2023-12-29T19:00:16Z</dcterms:modified>
</cp:coreProperties>
</file>