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12192000" cy="6858000"/>
  <p:notesSz cx="6786563" cy="99234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BDB7"/>
    <a:srgbClr val="F5FC9A"/>
    <a:srgbClr val="9CFA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BFA97-0464-47E4-8E13-B607DBD335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ABCEB4-1E81-4B2E-BE4B-FB862DBBE8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FDA72A-304C-48AC-9A70-B4234ED7F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19A8-BED5-41FE-B694-FDEAFB9293A9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73002D-7237-4402-96D7-4219B87F1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3A78B6-69F4-4659-AE45-088318758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9680-8FEF-4F99-B0D7-C529D31AC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656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DA953-46AF-410B-B3FB-CB77FAD94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4580D2-B68A-4AA2-9E80-9D6BE88FE1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B4154-B76D-4A65-B81C-B0CE89BBC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19A8-BED5-41FE-B694-FDEAFB9293A9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66D51-3603-4482-81F8-98A134699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6B971-859E-47A5-B2EF-47E842A06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9680-8FEF-4F99-B0D7-C529D31AC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179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13EEC0-3526-4C5C-9C73-C643FE4C2D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CC37A8-314D-4D95-9F46-95E5A85FE1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7E5AF-A1A0-4180-A7C8-D6FBDDD5F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19A8-BED5-41FE-B694-FDEAFB9293A9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E6280-B423-4B60-B67F-055F170AE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B2A0B-92BC-4ABC-A29B-ACDF35FCA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9680-8FEF-4F99-B0D7-C529D31AC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829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D5AE6-B50D-4BC2-AEA5-4C252E604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1BDE2-87B7-4D04-96DC-EC24513EE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01987-A29C-4C5B-8CAA-E95553E5B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19A8-BED5-41FE-B694-FDEAFB9293A9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226FB-EE44-4F25-908B-8B4FC3D97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B7A1B-C94B-40C9-9ECF-14E36910E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9680-8FEF-4F99-B0D7-C529D31AC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26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6193C-82D9-48F3-B843-1E59349D4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F61067-D0D4-4544-A8A1-69C4D2FD48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F152A-399B-49D5-860C-BB820358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19A8-BED5-41FE-B694-FDEAFB9293A9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2DCF4-55DA-4D6E-A959-47BF149AE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ECDEF-B10E-4C5A-9170-8F108F65E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9680-8FEF-4F99-B0D7-C529D31AC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49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96A33-B75A-4491-9CA3-377A0A6D8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1F78-1703-4C29-8A3F-DC9DE289F6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3EB62-8C33-4B52-BCDE-8F899EABC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7DD33-F9CE-4A8C-B98B-AC34004AC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19A8-BED5-41FE-B694-FDEAFB9293A9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40116A-9351-4C24-96E1-F0D44DD31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0DC30F-501A-43E1-B733-1072682B6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9680-8FEF-4F99-B0D7-C529D31AC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532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05049-95DB-4040-850B-ED6670792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343293-DC44-43B5-B42D-7F2109380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CDF982-FAD5-4A1A-9BFB-DC180C1C3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FBE23D-54CC-42D8-861F-2DA92D0811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519847-E4DD-449B-8EDC-A38A624591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2F423F-233B-4790-B455-DFF2DE329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19A8-BED5-41FE-B694-FDEAFB9293A9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3AA834-41CB-4905-946E-A64FFB971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22D994-C898-4111-B2D2-0446F7F16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9680-8FEF-4F99-B0D7-C529D31AC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719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B5C16-F492-4039-8950-B4F42585E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FDB76A-3CA6-453F-A4F6-75CA4F23F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19A8-BED5-41FE-B694-FDEAFB9293A9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A6793C-41FA-4C32-B6DB-A9A1584A8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21C868-57C7-458C-ADAA-DC4F17BCF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9680-8FEF-4F99-B0D7-C529D31AC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699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AD6CCB-AF9F-43CE-B125-8F6E0FF64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19A8-BED5-41FE-B694-FDEAFB9293A9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0D6029-E6EB-4FA1-BA9E-D96D3CE39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87F0C0-8C21-4A16-BEDB-3625B42C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9680-8FEF-4F99-B0D7-C529D31AC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957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987ED-8BA5-4401-9DEE-68762FA13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4FC5F-CDAF-454E-8BC7-3A7E1ACD5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964656-B983-4D8D-9032-DFE6450C52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1B86B-9309-4660-ADE5-1C394D7B9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19A8-BED5-41FE-B694-FDEAFB9293A9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9BEF4A-3125-47C8-9D24-CA45E1F44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BB2691-087B-46FA-B375-FB456CE5A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9680-8FEF-4F99-B0D7-C529D31AC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873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C1311-89D0-4E6B-8973-7933D9330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4ED6FE-6D66-4DF5-BF08-36BCF605B0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AF4AB9-0497-4E84-80F3-B5DF54126B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DB275-E039-489F-8159-EDEBA46E3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19A8-BED5-41FE-B694-FDEAFB9293A9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4B1275-AEEF-4E1C-BFC8-287CEA338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7EC263-6A6F-41F3-90CD-BAD48793A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9680-8FEF-4F99-B0D7-C529D31AC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83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2C845F-9AC2-418D-A8B8-258670BB0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9B5D36-93BD-414A-A541-808D7A9CC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A50CD-B265-4A2D-9D71-27B7C7C60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B19A8-BED5-41FE-B694-FDEAFB9293A9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CA30D-2402-4280-A499-70C2B17767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A7815-08FB-4FD4-8BF6-513EE27EBF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E9680-8FEF-4F99-B0D7-C529D31AC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785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jp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jp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B113080-D946-471A-8272-5AAC15266424}"/>
              </a:ext>
            </a:extLst>
          </p:cNvPr>
          <p:cNvSpPr txBox="1"/>
          <p:nvPr/>
        </p:nvSpPr>
        <p:spPr>
          <a:xfrm>
            <a:off x="2172102" y="171971"/>
            <a:ext cx="7022592" cy="646331"/>
          </a:xfrm>
          <a:prstGeom prst="rect">
            <a:avLst/>
          </a:prstGeom>
          <a:solidFill>
            <a:srgbClr val="9CFAD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Turtle Functions (What he can do)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4CB4947-0551-4544-B93F-8B69A8EAFF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967641"/>
              </p:ext>
            </p:extLst>
          </p:nvPr>
        </p:nvGraphicFramePr>
        <p:xfrm>
          <a:off x="0" y="1371600"/>
          <a:ext cx="12192000" cy="6096000"/>
        </p:xfrm>
        <a:graphic>
          <a:graphicData uri="http://schemas.openxmlformats.org/drawingml/2006/table">
            <a:tbl>
              <a:tblPr firstRow="1" bandRow="1"/>
              <a:tblGrid>
                <a:gridCol w="5133474">
                  <a:extLst>
                    <a:ext uri="{9D8B030D-6E8A-4147-A177-3AD203B41FA5}">
                      <a16:colId xmlns:a16="http://schemas.microsoft.com/office/drawing/2014/main" val="2207119955"/>
                    </a:ext>
                  </a:extLst>
                </a:gridCol>
                <a:gridCol w="7058526">
                  <a:extLst>
                    <a:ext uri="{9D8B030D-6E8A-4147-A177-3AD203B41FA5}">
                      <a16:colId xmlns:a16="http://schemas.microsoft.com/office/drawing/2014/main" val="4040455677"/>
                    </a:ext>
                  </a:extLst>
                </a:gridCol>
              </a:tblGrid>
              <a:tr h="592455">
                <a:tc>
                  <a:txBody>
                    <a:bodyPr/>
                    <a:lstStyle/>
                    <a:p>
                      <a:r>
                        <a:rPr lang="en-GB" sz="3200" dirty="0"/>
                        <a:t>turtle1.moveForward(</a:t>
                      </a:r>
                      <a:r>
                        <a:rPr lang="en-GB" sz="3200" dirty="0" err="1"/>
                        <a:t>dist</a:t>
                      </a:r>
                      <a:r>
                        <a:rPr lang="en-GB" sz="3200" dirty="0"/>
                        <a:t>);</a:t>
                      </a:r>
                    </a:p>
                    <a:p>
                      <a:r>
                        <a:rPr lang="en-GB" sz="3200" dirty="0"/>
                        <a:t>turtle1.rotate(degrees);</a:t>
                      </a:r>
                    </a:p>
                    <a:p>
                      <a:r>
                        <a:rPr lang="en-GB" sz="3200" dirty="0"/>
                        <a:t>turtle1.moveForwardTo(X,Y);</a:t>
                      </a:r>
                    </a:p>
                  </a:txBody>
                  <a:tcPr>
                    <a:solidFill>
                      <a:srgbClr val="9CFAD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806577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/>
                        <a:t>turtle1.drawSquare(</a:t>
                      </a:r>
                      <a:r>
                        <a:rPr lang="en-GB" sz="3200" dirty="0" err="1"/>
                        <a:t>X,Y,length</a:t>
                      </a:r>
                      <a:r>
                        <a:rPr lang="en-GB" sz="3200" dirty="0"/>
                        <a:t>)</a:t>
                      </a:r>
                    </a:p>
                  </a:txBody>
                  <a:tcPr>
                    <a:solidFill>
                      <a:srgbClr val="F7BD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57487"/>
                  </a:ext>
                </a:extLst>
              </a:tr>
              <a:tr h="226695">
                <a:tc rowSpan="2">
                  <a:txBody>
                    <a:bodyPr/>
                    <a:lstStyle/>
                    <a:p>
                      <a:r>
                        <a:rPr lang="en-GB" sz="3200" dirty="0"/>
                        <a:t>turtle1.setPenDown();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/>
                        <a:t>turtle1.setPenUp();</a:t>
                      </a:r>
                    </a:p>
                  </a:txBody>
                  <a:tcPr>
                    <a:solidFill>
                      <a:srgbClr val="F5FC9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turtle1.drawTriangle(</a:t>
                      </a:r>
                      <a:r>
                        <a:rPr lang="en-GB" sz="3200" dirty="0" err="1"/>
                        <a:t>X,Y,length</a:t>
                      </a:r>
                      <a:r>
                        <a:rPr lang="en-GB" sz="3200" dirty="0"/>
                        <a:t>);</a:t>
                      </a:r>
                    </a:p>
                  </a:txBody>
                  <a:tcPr>
                    <a:solidFill>
                      <a:srgbClr val="F7BD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275455"/>
                  </a:ext>
                </a:extLst>
              </a:tr>
              <a:tr h="22669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/>
                        <a:t>turtle1.setPenUp();</a:t>
                      </a:r>
                    </a:p>
                  </a:txBody>
                  <a:tcPr>
                    <a:solidFill>
                      <a:srgbClr val="F5FC9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turtle1.drawHexagon(</a:t>
                      </a:r>
                      <a:r>
                        <a:rPr lang="en-GB" sz="3200" dirty="0" err="1"/>
                        <a:t>X,Y,length</a:t>
                      </a:r>
                      <a:r>
                        <a:rPr lang="en-GB" sz="3200" dirty="0"/>
                        <a:t>);</a:t>
                      </a:r>
                    </a:p>
                  </a:txBody>
                  <a:tcPr>
                    <a:solidFill>
                      <a:srgbClr val="F7BD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444054"/>
                  </a:ext>
                </a:extLst>
              </a:tr>
              <a:tr h="226695">
                <a:tc>
                  <a:txBody>
                    <a:bodyPr/>
                    <a:lstStyle/>
                    <a:p>
                      <a:r>
                        <a:rPr lang="en-GB" sz="3200" dirty="0"/>
                        <a:t>turtle1.setPenColour(colour)</a:t>
                      </a:r>
                    </a:p>
                    <a:p>
                      <a:r>
                        <a:rPr lang="en-GB" sz="3200" dirty="0"/>
                        <a:t>turtle1.setPenWidth(width)</a:t>
                      </a:r>
                    </a:p>
                  </a:txBody>
                  <a:tcPr>
                    <a:solidFill>
                      <a:srgbClr val="F5FC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/>
                        <a:t>turtle1.drawRectangle(</a:t>
                      </a:r>
                      <a:r>
                        <a:rPr lang="en-GB" sz="3200" dirty="0" err="1"/>
                        <a:t>X,Y,width,height</a:t>
                      </a:r>
                      <a:r>
                        <a:rPr lang="en-GB" sz="3200" dirty="0"/>
                        <a:t>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dirty="0"/>
                    </a:p>
                  </a:txBody>
                  <a:tcPr>
                    <a:solidFill>
                      <a:srgbClr val="F7BD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295094"/>
                  </a:ext>
                </a:extLst>
              </a:tr>
              <a:tr h="226695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86057"/>
                  </a:ext>
                </a:extLst>
              </a:tr>
              <a:tr h="180340">
                <a:tc vMerge="1">
                  <a:txBody>
                    <a:bodyPr/>
                    <a:lstStyle/>
                    <a:p>
                      <a:endParaRPr lang="en-GB" sz="3200" dirty="0"/>
                    </a:p>
                  </a:txBody>
                  <a:tcPr>
                    <a:solidFill>
                      <a:srgbClr val="F5FC9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err="1"/>
                        <a:t>showGrid</a:t>
                      </a:r>
                      <a:r>
                        <a:rPr lang="en-GB" sz="3200" dirty="0"/>
                        <a:t>(true);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80590"/>
                  </a:ext>
                </a:extLst>
              </a:tr>
              <a:tr h="133985">
                <a:tc vMerge="1">
                  <a:txBody>
                    <a:bodyPr/>
                    <a:lstStyle/>
                    <a:p>
                      <a:r>
                        <a:rPr lang="en-GB" sz="3200" dirty="0"/>
                        <a:t>turtle1.setPenWidth(width)</a:t>
                      </a:r>
                    </a:p>
                  </a:txBody>
                  <a:tcPr>
                    <a:solidFill>
                      <a:srgbClr val="F5FC9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add(</a:t>
                      </a:r>
                      <a:r>
                        <a:rPr lang="en-GB" sz="3200" dirty="0" err="1"/>
                        <a:t>Pip,X,Y</a:t>
                      </a:r>
                      <a:r>
                        <a:rPr lang="en-GB" sz="3200" dirty="0"/>
                        <a:t>);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945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1943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>
            <a:extLst>
              <a:ext uri="{FF2B5EF4-FFF2-40B4-BE49-F238E27FC236}">
                <a16:creationId xmlns:a16="http://schemas.microsoft.com/office/drawing/2014/main" id="{E689A2D1-F223-4A00-B124-E737D86B7507}"/>
              </a:ext>
            </a:extLst>
          </p:cNvPr>
          <p:cNvGrpSpPr/>
          <p:nvPr/>
        </p:nvGrpSpPr>
        <p:grpSpPr>
          <a:xfrm>
            <a:off x="233900" y="50435"/>
            <a:ext cx="11817830" cy="2072788"/>
            <a:chOff x="243724" y="-26937"/>
            <a:chExt cx="11817830" cy="2072788"/>
          </a:xfrm>
        </p:grpSpPr>
        <p:pic>
          <p:nvPicPr>
            <p:cNvPr id="4" name="Picture 3" descr="A picture containing text, doll, clipart&#10;&#10;Description automatically generated">
              <a:extLst>
                <a:ext uri="{FF2B5EF4-FFF2-40B4-BE49-F238E27FC236}">
                  <a16:creationId xmlns:a16="http://schemas.microsoft.com/office/drawing/2014/main" id="{D0314B8F-AFDE-401B-B14D-117BFBCABEA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98246" y="216641"/>
              <a:ext cx="1150105" cy="1306937"/>
            </a:xfrm>
            <a:prstGeom prst="rect">
              <a:avLst/>
            </a:prstGeom>
          </p:spPr>
        </p:pic>
        <p:pic>
          <p:nvPicPr>
            <p:cNvPr id="6" name="Picture 5" descr="A picture containing clipart&#10;&#10;Description automatically generated">
              <a:extLst>
                <a:ext uri="{FF2B5EF4-FFF2-40B4-BE49-F238E27FC236}">
                  <a16:creationId xmlns:a16="http://schemas.microsoft.com/office/drawing/2014/main" id="{F9AA37A3-A235-43C0-A109-E14CA6128A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3724" y="416132"/>
              <a:ext cx="1258440" cy="948988"/>
            </a:xfrm>
            <a:prstGeom prst="rect">
              <a:avLst/>
            </a:prstGeom>
          </p:spPr>
        </p:pic>
        <p:pic>
          <p:nvPicPr>
            <p:cNvPr id="8" name="Picture 7" descr="A picture containing clipart&#10;&#10;Description automatically generated">
              <a:extLst>
                <a:ext uri="{FF2B5EF4-FFF2-40B4-BE49-F238E27FC236}">
                  <a16:creationId xmlns:a16="http://schemas.microsoft.com/office/drawing/2014/main" id="{026819DF-3B74-4A75-8169-2B9BC83290B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86469" y="512014"/>
              <a:ext cx="1562524" cy="757223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9A092D76-2132-4289-8D02-55E24EE9E3E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26228" y="-26937"/>
              <a:ext cx="841516" cy="1520809"/>
            </a:xfrm>
            <a:prstGeom prst="rect">
              <a:avLst/>
            </a:prstGeom>
          </p:spPr>
        </p:pic>
        <p:pic>
          <p:nvPicPr>
            <p:cNvPr id="16" name="Picture 15" descr="A picture containing clipart&#10;&#10;Description automatically generated">
              <a:extLst>
                <a:ext uri="{FF2B5EF4-FFF2-40B4-BE49-F238E27FC236}">
                  <a16:creationId xmlns:a16="http://schemas.microsoft.com/office/drawing/2014/main" id="{E92416DF-B6C2-4168-8AE7-0A19AC5FA18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8226" y="144887"/>
              <a:ext cx="1265903" cy="1265903"/>
            </a:xfrm>
            <a:prstGeom prst="rect">
              <a:avLst/>
            </a:prstGeom>
          </p:spPr>
        </p:pic>
        <p:pic>
          <p:nvPicPr>
            <p:cNvPr id="18" name="Picture 17" descr="A picture containing clipart&#10;&#10;Description automatically generated">
              <a:extLst>
                <a:ext uri="{FF2B5EF4-FFF2-40B4-BE49-F238E27FC236}">
                  <a16:creationId xmlns:a16="http://schemas.microsoft.com/office/drawing/2014/main" id="{98AF68F1-2179-47BD-B32D-7200DB6313B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77549" y="512014"/>
              <a:ext cx="1184005" cy="981858"/>
            </a:xfrm>
            <a:prstGeom prst="rect">
              <a:avLst/>
            </a:prstGeom>
          </p:spPr>
        </p:pic>
        <p:pic>
          <p:nvPicPr>
            <p:cNvPr id="20" name="Picture 19" descr="A stuffed animal holding a flag&#10;&#10;Description automatically generated with low confidence">
              <a:extLst>
                <a:ext uri="{FF2B5EF4-FFF2-40B4-BE49-F238E27FC236}">
                  <a16:creationId xmlns:a16="http://schemas.microsoft.com/office/drawing/2014/main" id="{D57B44EA-F74C-410D-83BE-0CE3CD8302C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8151" y="491739"/>
              <a:ext cx="1650794" cy="863492"/>
            </a:xfrm>
            <a:prstGeom prst="rect">
              <a:avLst/>
            </a:prstGeom>
          </p:spPr>
        </p:pic>
        <p:pic>
          <p:nvPicPr>
            <p:cNvPr id="22" name="Picture 21" descr="A picture containing clipart&#10;&#10;Description automatically generated">
              <a:extLst>
                <a:ext uri="{FF2B5EF4-FFF2-40B4-BE49-F238E27FC236}">
                  <a16:creationId xmlns:a16="http://schemas.microsoft.com/office/drawing/2014/main" id="{48AEBA52-1858-4BB5-BB25-F6BBAD4B463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6095" y="141117"/>
              <a:ext cx="1251298" cy="1352755"/>
            </a:xfrm>
            <a:prstGeom prst="rect">
              <a:avLst/>
            </a:prstGeom>
          </p:spPr>
        </p:pic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CA8127F-72C0-4B2D-B5EF-8263AD67B669}"/>
                </a:ext>
              </a:extLst>
            </p:cNvPr>
            <p:cNvSpPr txBox="1"/>
            <p:nvPr/>
          </p:nvSpPr>
          <p:spPr>
            <a:xfrm>
              <a:off x="698089" y="1584186"/>
              <a:ext cx="111448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Pip              Grog              Jig                    Mop               </a:t>
              </a:r>
              <a:r>
                <a:rPr lang="en-GB" sz="2400" dirty="0" err="1"/>
                <a:t>Flup</a:t>
              </a:r>
              <a:r>
                <a:rPr lang="en-GB" sz="2400" dirty="0"/>
                <a:t>                 </a:t>
              </a:r>
              <a:r>
                <a:rPr lang="en-GB" sz="2400" dirty="0" err="1"/>
                <a:t>Zon</a:t>
              </a:r>
              <a:r>
                <a:rPr lang="en-GB" sz="2400" dirty="0"/>
                <a:t>          </a:t>
              </a:r>
              <a:r>
                <a:rPr lang="en-GB" sz="2400" dirty="0" err="1"/>
                <a:t>Saff</a:t>
              </a:r>
              <a:r>
                <a:rPr lang="en-GB" sz="2400" dirty="0"/>
                <a:t>             Drax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252044F0-B2DD-4424-9F53-76974921E6EA}"/>
              </a:ext>
            </a:extLst>
          </p:cNvPr>
          <p:cNvGrpSpPr/>
          <p:nvPr/>
        </p:nvGrpSpPr>
        <p:grpSpPr>
          <a:xfrm>
            <a:off x="121847" y="2173257"/>
            <a:ext cx="11721107" cy="2250058"/>
            <a:chOff x="121847" y="2173257"/>
            <a:chExt cx="11721107" cy="2250058"/>
          </a:xfrm>
        </p:grpSpPr>
        <p:pic>
          <p:nvPicPr>
            <p:cNvPr id="30" name="Picture 29" descr="A close-up of a brain&#10;&#10;Description automatically generated with low confidence">
              <a:extLst>
                <a:ext uri="{FF2B5EF4-FFF2-40B4-BE49-F238E27FC236}">
                  <a16:creationId xmlns:a16="http://schemas.microsoft.com/office/drawing/2014/main" id="{89057D24-C5DC-4274-AA5E-115A176177C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847" y="2173257"/>
              <a:ext cx="1750441" cy="1565666"/>
            </a:xfrm>
            <a:prstGeom prst="rect">
              <a:avLst/>
            </a:prstGeom>
          </p:spPr>
        </p:pic>
        <p:pic>
          <p:nvPicPr>
            <p:cNvPr id="36" name="Picture 35" descr="A close up of a bug&#10;&#10;Description automatically generated with medium confidence">
              <a:extLst>
                <a:ext uri="{FF2B5EF4-FFF2-40B4-BE49-F238E27FC236}">
                  <a16:creationId xmlns:a16="http://schemas.microsoft.com/office/drawing/2014/main" id="{FEF6DCEC-89A3-4F9B-B96F-22635A07BCA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1928" y="2322002"/>
              <a:ext cx="1564883" cy="1369273"/>
            </a:xfrm>
            <a:prstGeom prst="rect">
              <a:avLst/>
            </a:prstGeom>
          </p:spPr>
        </p:pic>
        <p:pic>
          <p:nvPicPr>
            <p:cNvPr id="38" name="Picture 37" descr="A picture containing text, helmet&#10;&#10;Description automatically generated">
              <a:extLst>
                <a:ext uri="{FF2B5EF4-FFF2-40B4-BE49-F238E27FC236}">
                  <a16:creationId xmlns:a16="http://schemas.microsoft.com/office/drawing/2014/main" id="{CF8907F5-722E-4D18-AD6C-E638D6F2DD7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5044" y="2456074"/>
              <a:ext cx="1377563" cy="1127880"/>
            </a:xfrm>
            <a:prstGeom prst="rect">
              <a:avLst/>
            </a:prstGeom>
          </p:spPr>
        </p:pic>
        <p:pic>
          <p:nvPicPr>
            <p:cNvPr id="40" name="Picture 39" descr="A picture containing clipart&#10;&#10;Description automatically generated">
              <a:extLst>
                <a:ext uri="{FF2B5EF4-FFF2-40B4-BE49-F238E27FC236}">
                  <a16:creationId xmlns:a16="http://schemas.microsoft.com/office/drawing/2014/main" id="{96C90D1E-9D2E-4D6C-8875-9E481E6ED66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5423" y="2316514"/>
              <a:ext cx="1367505" cy="1250290"/>
            </a:xfrm>
            <a:prstGeom prst="rect">
              <a:avLst/>
            </a:prstGeom>
          </p:spPr>
        </p:pic>
        <p:pic>
          <p:nvPicPr>
            <p:cNvPr id="42" name="Picture 41" descr="A green frog with a black background&#10;&#10;Description automatically generated with medium confidence">
              <a:extLst>
                <a:ext uri="{FF2B5EF4-FFF2-40B4-BE49-F238E27FC236}">
                  <a16:creationId xmlns:a16="http://schemas.microsoft.com/office/drawing/2014/main" id="{674538FD-99AD-4140-8483-6ABA0BCA9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03548" y="2173257"/>
              <a:ext cx="1489703" cy="1312801"/>
            </a:xfrm>
            <a:prstGeom prst="rect">
              <a:avLst/>
            </a:prstGeom>
          </p:spPr>
        </p:pic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629FF71C-7363-4E2D-A1E4-68D6EBD135E4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93251" y="2173257"/>
              <a:ext cx="1592625" cy="1393547"/>
            </a:xfrm>
            <a:prstGeom prst="rect">
              <a:avLst/>
            </a:prstGeom>
          </p:spPr>
        </p:pic>
        <p:pic>
          <p:nvPicPr>
            <p:cNvPr id="46" name="Picture 45" descr="A close-up of a scorpion&#10;&#10;Description automatically generated with low confidence">
              <a:extLst>
                <a:ext uri="{FF2B5EF4-FFF2-40B4-BE49-F238E27FC236}">
                  <a16:creationId xmlns:a16="http://schemas.microsoft.com/office/drawing/2014/main" id="{BC525213-EC04-47A0-8307-C18175FF1785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99690" y="2219927"/>
              <a:ext cx="1253836" cy="1361308"/>
            </a:xfrm>
            <a:prstGeom prst="rect">
              <a:avLst/>
            </a:prstGeom>
          </p:spPr>
        </p:pic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72C6707-0EB7-40F2-9E1A-ECD1669F71EB}"/>
                </a:ext>
              </a:extLst>
            </p:cNvPr>
            <p:cNvSpPr txBox="1"/>
            <p:nvPr/>
          </p:nvSpPr>
          <p:spPr>
            <a:xfrm>
              <a:off x="698089" y="3961650"/>
              <a:ext cx="111448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Suri                    Jek                 </a:t>
              </a:r>
              <a:r>
                <a:rPr lang="en-GB" sz="2400" dirty="0" err="1"/>
                <a:t>Klos</a:t>
              </a:r>
              <a:r>
                <a:rPr lang="en-GB" sz="2400" dirty="0"/>
                <a:t>                    </a:t>
              </a:r>
              <a:r>
                <a:rPr lang="en-GB" sz="2400" dirty="0" err="1"/>
                <a:t>Mif</a:t>
              </a:r>
              <a:r>
                <a:rPr lang="en-GB" sz="2400" dirty="0"/>
                <a:t>                </a:t>
              </a:r>
              <a:r>
                <a:rPr lang="en-GB" sz="2400" dirty="0" err="1"/>
                <a:t>Riz</a:t>
              </a:r>
              <a:r>
                <a:rPr lang="en-GB" sz="2400" dirty="0"/>
                <a:t>                      </a:t>
              </a:r>
              <a:r>
                <a:rPr lang="en-GB" sz="2400" dirty="0" err="1"/>
                <a:t>Vash</a:t>
              </a:r>
              <a:r>
                <a:rPr lang="en-GB" sz="2400" dirty="0"/>
                <a:t>             </a:t>
              </a:r>
              <a:r>
                <a:rPr lang="en-GB" sz="2400" dirty="0" err="1"/>
                <a:t>Wemz</a:t>
              </a:r>
              <a:r>
                <a:rPr lang="en-GB" sz="2400" dirty="0"/>
                <a:t>            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F8F9866-2CBE-484B-9117-A2C2E64FB557}"/>
              </a:ext>
            </a:extLst>
          </p:cNvPr>
          <p:cNvGrpSpPr/>
          <p:nvPr/>
        </p:nvGrpSpPr>
        <p:grpSpPr>
          <a:xfrm>
            <a:off x="291473" y="4757656"/>
            <a:ext cx="11609054" cy="1929564"/>
            <a:chOff x="233900" y="4693690"/>
            <a:chExt cx="11609054" cy="1929564"/>
          </a:xfrm>
        </p:grpSpPr>
        <p:pic>
          <p:nvPicPr>
            <p:cNvPr id="10" name="Picture 9" descr="A picture containing plant&#10;&#10;Description automatically generated">
              <a:extLst>
                <a:ext uri="{FF2B5EF4-FFF2-40B4-BE49-F238E27FC236}">
                  <a16:creationId xmlns:a16="http://schemas.microsoft.com/office/drawing/2014/main" id="{44104A0F-2C8C-4D4B-99D0-CD18218A3C44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8619" y="4904836"/>
              <a:ext cx="1265903" cy="1265903"/>
            </a:xfrm>
            <a:prstGeom prst="rect">
              <a:avLst/>
            </a:prstGeom>
          </p:spPr>
        </p:pic>
        <p:pic>
          <p:nvPicPr>
            <p:cNvPr id="24" name="Picture 23" descr="A picture containing text, clipart, helmet&#10;&#10;Description automatically generated">
              <a:extLst>
                <a:ext uri="{FF2B5EF4-FFF2-40B4-BE49-F238E27FC236}">
                  <a16:creationId xmlns:a16="http://schemas.microsoft.com/office/drawing/2014/main" id="{620501F8-3D3F-4595-A6FC-46D1E0E23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900" y="4836218"/>
              <a:ext cx="1694025" cy="1380994"/>
            </a:xfrm>
            <a:prstGeom prst="rect">
              <a:avLst/>
            </a:prstGeom>
          </p:spPr>
        </p:pic>
        <p:pic>
          <p:nvPicPr>
            <p:cNvPr id="26" name="Picture 25" descr="A picture containing text, gear&#10;&#10;Description automatically generated">
              <a:extLst>
                <a:ext uri="{FF2B5EF4-FFF2-40B4-BE49-F238E27FC236}">
                  <a16:creationId xmlns:a16="http://schemas.microsoft.com/office/drawing/2014/main" id="{2888AAFF-95D2-451B-A9B4-B005E78F2151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67217" y="4978623"/>
              <a:ext cx="1564883" cy="1181044"/>
            </a:xfrm>
            <a:prstGeom prst="rect">
              <a:avLst/>
            </a:prstGeom>
          </p:spPr>
        </p:pic>
        <p:pic>
          <p:nvPicPr>
            <p:cNvPr id="28" name="Picture 27" descr="A close-up of a toy&#10;&#10;Description automatically generated with low confidence">
              <a:extLst>
                <a:ext uri="{FF2B5EF4-FFF2-40B4-BE49-F238E27FC236}">
                  <a16:creationId xmlns:a16="http://schemas.microsoft.com/office/drawing/2014/main" id="{7BA4B501-8A7D-4C27-889F-E933F84972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76181" y="4693690"/>
              <a:ext cx="1529761" cy="1529761"/>
            </a:xfrm>
            <a:prstGeom prst="rect">
              <a:avLst/>
            </a:prstGeom>
          </p:spPr>
        </p:pic>
        <p:pic>
          <p:nvPicPr>
            <p:cNvPr id="48" name="Picture 47" descr="A picture containing text, scissors, clipart&#10;&#10;Description automatically generated">
              <a:extLst>
                <a:ext uri="{FF2B5EF4-FFF2-40B4-BE49-F238E27FC236}">
                  <a16:creationId xmlns:a16="http://schemas.microsoft.com/office/drawing/2014/main" id="{F71AFBF8-1184-49F0-BFE1-D3FF69B07C3C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96103" y="5207658"/>
              <a:ext cx="1201781" cy="638114"/>
            </a:xfrm>
            <a:prstGeom prst="rect">
              <a:avLst/>
            </a:prstGeom>
          </p:spPr>
        </p:pic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A72C04D3-36E5-42C9-B830-C57468803C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27151" y="4972315"/>
              <a:ext cx="732199" cy="1187352"/>
            </a:xfrm>
            <a:prstGeom prst="rect">
              <a:avLst/>
            </a:prstGeom>
          </p:spPr>
        </p:pic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BF1BC26-45F7-4313-9E86-B8B91959D076}"/>
                </a:ext>
              </a:extLst>
            </p:cNvPr>
            <p:cNvSpPr txBox="1"/>
            <p:nvPr/>
          </p:nvSpPr>
          <p:spPr>
            <a:xfrm>
              <a:off x="539738" y="6161589"/>
              <a:ext cx="113032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Angelica              Puffy         shrimp     seaweed          bee               tree            ant</a:t>
              </a:r>
            </a:p>
          </p:txBody>
        </p:sp>
        <p:pic>
          <p:nvPicPr>
            <p:cNvPr id="55" name="Picture 5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6AD5F45E-41FC-42BC-99FC-91233E70AA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67744" y="5246316"/>
              <a:ext cx="1135517" cy="721865"/>
            </a:xfrm>
            <a:prstGeom prst="rect">
              <a:avLst/>
            </a:prstGeom>
          </p:spPr>
        </p:pic>
      </p:grp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49071460-8434-4679-B417-07E15C5B72B9}"/>
              </a:ext>
            </a:extLst>
          </p:cNvPr>
          <p:cNvCxnSpPr/>
          <p:nvPr/>
        </p:nvCxnSpPr>
        <p:spPr>
          <a:xfrm>
            <a:off x="121847" y="4572000"/>
            <a:ext cx="1172110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3639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, doll, clipart&#10;&#10;Description automatically generated">
            <a:extLst>
              <a:ext uri="{FF2B5EF4-FFF2-40B4-BE49-F238E27FC236}">
                <a16:creationId xmlns:a16="http://schemas.microsoft.com/office/drawing/2014/main" id="{D0314B8F-AFDE-401B-B14D-117BFBCABE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422" y="294013"/>
            <a:ext cx="1150105" cy="1306937"/>
          </a:xfrm>
          <a:prstGeom prst="rect">
            <a:avLst/>
          </a:prstGeom>
        </p:spPr>
      </p:pic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F9AA37A3-A235-43C0-A109-E14CA6128A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00" y="493504"/>
            <a:ext cx="1258440" cy="948988"/>
          </a:xfrm>
          <a:prstGeom prst="rect">
            <a:avLst/>
          </a:prstGeom>
        </p:spPr>
      </p:pic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026819DF-3B74-4A75-8169-2B9BC83290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645" y="589386"/>
            <a:ext cx="1562524" cy="75722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A092D76-2132-4289-8D02-55E24EE9E3E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6404" y="50435"/>
            <a:ext cx="841516" cy="1520809"/>
          </a:xfrm>
          <a:prstGeom prst="rect">
            <a:avLst/>
          </a:prstGeom>
        </p:spPr>
      </p:pic>
      <p:pic>
        <p:nvPicPr>
          <p:cNvPr id="16" name="Picture 15" descr="A picture containing clipart&#10;&#10;Description automatically generated">
            <a:extLst>
              <a:ext uri="{FF2B5EF4-FFF2-40B4-BE49-F238E27FC236}">
                <a16:creationId xmlns:a16="http://schemas.microsoft.com/office/drawing/2014/main" id="{E92416DF-B6C2-4168-8AE7-0A19AC5FA18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402" y="222259"/>
            <a:ext cx="1265903" cy="1265903"/>
          </a:xfrm>
          <a:prstGeom prst="rect">
            <a:avLst/>
          </a:prstGeom>
        </p:spPr>
      </p:pic>
      <p:pic>
        <p:nvPicPr>
          <p:cNvPr id="18" name="Picture 17" descr="A picture containing clipart&#10;&#10;Description automatically generated">
            <a:extLst>
              <a:ext uri="{FF2B5EF4-FFF2-40B4-BE49-F238E27FC236}">
                <a16:creationId xmlns:a16="http://schemas.microsoft.com/office/drawing/2014/main" id="{98AF68F1-2179-47BD-B32D-7200DB6313B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7725" y="589386"/>
            <a:ext cx="1184005" cy="981858"/>
          </a:xfrm>
          <a:prstGeom prst="rect">
            <a:avLst/>
          </a:prstGeom>
        </p:spPr>
      </p:pic>
      <p:pic>
        <p:nvPicPr>
          <p:cNvPr id="20" name="Picture 19" descr="A stuffed animal holding a flag&#10;&#10;Description automatically generated with low confidence">
            <a:extLst>
              <a:ext uri="{FF2B5EF4-FFF2-40B4-BE49-F238E27FC236}">
                <a16:creationId xmlns:a16="http://schemas.microsoft.com/office/drawing/2014/main" id="{D57B44EA-F74C-410D-83BE-0CE3CD8302C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8327" y="569111"/>
            <a:ext cx="1650794" cy="863492"/>
          </a:xfrm>
          <a:prstGeom prst="rect">
            <a:avLst/>
          </a:prstGeom>
        </p:spPr>
      </p:pic>
      <p:pic>
        <p:nvPicPr>
          <p:cNvPr id="22" name="Picture 21" descr="A picture containing clipart&#10;&#10;Description automatically generated">
            <a:extLst>
              <a:ext uri="{FF2B5EF4-FFF2-40B4-BE49-F238E27FC236}">
                <a16:creationId xmlns:a16="http://schemas.microsoft.com/office/drawing/2014/main" id="{48AEBA52-1858-4BB5-BB25-F6BBAD4B463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6271" y="218489"/>
            <a:ext cx="1251298" cy="1352755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CCA8127F-72C0-4B2D-B5EF-8263AD67B669}"/>
              </a:ext>
            </a:extLst>
          </p:cNvPr>
          <p:cNvSpPr txBox="1"/>
          <p:nvPr/>
        </p:nvSpPr>
        <p:spPr>
          <a:xfrm>
            <a:off x="688265" y="1661558"/>
            <a:ext cx="11144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Pip              Grog              Jig                    Mop               </a:t>
            </a:r>
            <a:r>
              <a:rPr lang="en-GB" sz="2400" dirty="0" err="1"/>
              <a:t>Flup</a:t>
            </a:r>
            <a:r>
              <a:rPr lang="en-GB" sz="2400" dirty="0"/>
              <a:t>                 </a:t>
            </a:r>
            <a:r>
              <a:rPr lang="en-GB" sz="2400" dirty="0" err="1"/>
              <a:t>Zon</a:t>
            </a:r>
            <a:r>
              <a:rPr lang="en-GB" sz="2400" dirty="0"/>
              <a:t>          </a:t>
            </a:r>
            <a:r>
              <a:rPr lang="en-GB" sz="2400" dirty="0" err="1"/>
              <a:t>Saff</a:t>
            </a:r>
            <a:r>
              <a:rPr lang="en-GB" sz="2400" dirty="0"/>
              <a:t>             Drax</a:t>
            </a:r>
          </a:p>
        </p:txBody>
      </p:sp>
      <p:pic>
        <p:nvPicPr>
          <p:cNvPr id="30" name="Picture 29" descr="A close-up of a brain&#10;&#10;Description automatically generated with low confidence">
            <a:extLst>
              <a:ext uri="{FF2B5EF4-FFF2-40B4-BE49-F238E27FC236}">
                <a16:creationId xmlns:a16="http://schemas.microsoft.com/office/drawing/2014/main" id="{89057D24-C5DC-4274-AA5E-115A176177C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47" y="2173257"/>
            <a:ext cx="1750441" cy="1565666"/>
          </a:xfrm>
          <a:prstGeom prst="rect">
            <a:avLst/>
          </a:prstGeom>
        </p:spPr>
      </p:pic>
      <p:pic>
        <p:nvPicPr>
          <p:cNvPr id="36" name="Picture 35" descr="A close up of a bug&#10;&#10;Description automatically generated with medium confidence">
            <a:extLst>
              <a:ext uri="{FF2B5EF4-FFF2-40B4-BE49-F238E27FC236}">
                <a16:creationId xmlns:a16="http://schemas.microsoft.com/office/drawing/2014/main" id="{FEF6DCEC-89A3-4F9B-B96F-22635A07BCA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928" y="2322002"/>
            <a:ext cx="1564883" cy="1369273"/>
          </a:xfrm>
          <a:prstGeom prst="rect">
            <a:avLst/>
          </a:prstGeom>
        </p:spPr>
      </p:pic>
      <p:pic>
        <p:nvPicPr>
          <p:cNvPr id="38" name="Picture 37" descr="A picture containing text, helmet&#10;&#10;Description automatically generated">
            <a:extLst>
              <a:ext uri="{FF2B5EF4-FFF2-40B4-BE49-F238E27FC236}">
                <a16:creationId xmlns:a16="http://schemas.microsoft.com/office/drawing/2014/main" id="{CF8907F5-722E-4D18-AD6C-E638D6F2DD7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044" y="2456074"/>
            <a:ext cx="1377563" cy="1127880"/>
          </a:xfrm>
          <a:prstGeom prst="rect">
            <a:avLst/>
          </a:prstGeom>
        </p:spPr>
      </p:pic>
      <p:pic>
        <p:nvPicPr>
          <p:cNvPr id="40" name="Picture 39" descr="A picture containing clipart&#10;&#10;Description automatically generated">
            <a:extLst>
              <a:ext uri="{FF2B5EF4-FFF2-40B4-BE49-F238E27FC236}">
                <a16:creationId xmlns:a16="http://schemas.microsoft.com/office/drawing/2014/main" id="{96C90D1E-9D2E-4D6C-8875-9E481E6ED66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423" y="2316514"/>
            <a:ext cx="1367505" cy="1250290"/>
          </a:xfrm>
          <a:prstGeom prst="rect">
            <a:avLst/>
          </a:prstGeom>
        </p:spPr>
      </p:pic>
      <p:pic>
        <p:nvPicPr>
          <p:cNvPr id="42" name="Picture 41" descr="A green frog with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674538FD-99AD-4140-8483-6ABA0BCA9E1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3548" y="2173257"/>
            <a:ext cx="1489703" cy="1312801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629FF71C-7363-4E2D-A1E4-68D6EBD135E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3251" y="2173257"/>
            <a:ext cx="1592625" cy="1393547"/>
          </a:xfrm>
          <a:prstGeom prst="rect">
            <a:avLst/>
          </a:prstGeom>
        </p:spPr>
      </p:pic>
      <p:pic>
        <p:nvPicPr>
          <p:cNvPr id="46" name="Picture 45" descr="A close-up of a scorpion&#10;&#10;Description automatically generated with low confidence">
            <a:extLst>
              <a:ext uri="{FF2B5EF4-FFF2-40B4-BE49-F238E27FC236}">
                <a16:creationId xmlns:a16="http://schemas.microsoft.com/office/drawing/2014/main" id="{BC525213-EC04-47A0-8307-C18175FF1785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9690" y="2219927"/>
            <a:ext cx="1253836" cy="1361308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E72C6707-0EB7-40F2-9E1A-ECD1669F71EB}"/>
              </a:ext>
            </a:extLst>
          </p:cNvPr>
          <p:cNvSpPr txBox="1"/>
          <p:nvPr/>
        </p:nvSpPr>
        <p:spPr>
          <a:xfrm>
            <a:off x="698089" y="3961650"/>
            <a:ext cx="11144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Suri                    Jek                 </a:t>
            </a:r>
            <a:r>
              <a:rPr lang="en-GB" sz="2400" dirty="0" err="1"/>
              <a:t>Klos</a:t>
            </a:r>
            <a:r>
              <a:rPr lang="en-GB" sz="2400" dirty="0"/>
              <a:t>                    </a:t>
            </a:r>
            <a:r>
              <a:rPr lang="en-GB" sz="2400" dirty="0" err="1"/>
              <a:t>Mif</a:t>
            </a:r>
            <a:r>
              <a:rPr lang="en-GB" sz="2400" dirty="0"/>
              <a:t>                </a:t>
            </a:r>
            <a:r>
              <a:rPr lang="en-GB" sz="2400" dirty="0" err="1"/>
              <a:t>Riz</a:t>
            </a:r>
            <a:r>
              <a:rPr lang="en-GB" sz="2400" dirty="0"/>
              <a:t>                      </a:t>
            </a:r>
            <a:r>
              <a:rPr lang="en-GB" sz="2400" dirty="0" err="1"/>
              <a:t>Vash</a:t>
            </a:r>
            <a:r>
              <a:rPr lang="en-GB" sz="2400" dirty="0"/>
              <a:t>             </a:t>
            </a:r>
            <a:r>
              <a:rPr lang="en-GB" sz="2400" dirty="0" err="1"/>
              <a:t>Wemz</a:t>
            </a:r>
            <a:r>
              <a:rPr lang="en-GB" sz="2400" dirty="0"/>
              <a:t>             </a:t>
            </a:r>
          </a:p>
        </p:txBody>
      </p:sp>
      <p:pic>
        <p:nvPicPr>
          <p:cNvPr id="10" name="Picture 9" descr="A picture containing plant&#10;&#10;Description automatically generated">
            <a:extLst>
              <a:ext uri="{FF2B5EF4-FFF2-40B4-BE49-F238E27FC236}">
                <a16:creationId xmlns:a16="http://schemas.microsoft.com/office/drawing/2014/main" id="{44104A0F-2C8C-4D4B-99D0-CD18218A3C4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192" y="4968802"/>
            <a:ext cx="1265903" cy="1265903"/>
          </a:xfrm>
          <a:prstGeom prst="rect">
            <a:avLst/>
          </a:prstGeom>
        </p:spPr>
      </p:pic>
      <p:pic>
        <p:nvPicPr>
          <p:cNvPr id="24" name="Picture 23" descr="A picture containing text, clipart, helmet&#10;&#10;Description automatically generated">
            <a:extLst>
              <a:ext uri="{FF2B5EF4-FFF2-40B4-BE49-F238E27FC236}">
                <a16:creationId xmlns:a16="http://schemas.microsoft.com/office/drawing/2014/main" id="{620501F8-3D3F-4595-A6FC-46D1E0E237A6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73" y="4900184"/>
            <a:ext cx="1694025" cy="1380994"/>
          </a:xfrm>
          <a:prstGeom prst="rect">
            <a:avLst/>
          </a:prstGeom>
        </p:spPr>
      </p:pic>
      <p:pic>
        <p:nvPicPr>
          <p:cNvPr id="26" name="Picture 25" descr="A picture containing text, gear&#10;&#10;Description automatically generated">
            <a:extLst>
              <a:ext uri="{FF2B5EF4-FFF2-40B4-BE49-F238E27FC236}">
                <a16:creationId xmlns:a16="http://schemas.microsoft.com/office/drawing/2014/main" id="{2888AAFF-95D2-451B-A9B4-B005E78F2151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790" y="5042589"/>
            <a:ext cx="1564883" cy="1181044"/>
          </a:xfrm>
          <a:prstGeom prst="rect">
            <a:avLst/>
          </a:prstGeom>
        </p:spPr>
      </p:pic>
      <p:pic>
        <p:nvPicPr>
          <p:cNvPr id="28" name="Picture 27" descr="A close-up of a toy&#10;&#10;Description automatically generated with low confidence">
            <a:extLst>
              <a:ext uri="{FF2B5EF4-FFF2-40B4-BE49-F238E27FC236}">
                <a16:creationId xmlns:a16="http://schemas.microsoft.com/office/drawing/2014/main" id="{7BA4B501-8A7D-4C27-889F-E933F84972A5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754" y="4757656"/>
            <a:ext cx="1529761" cy="1529761"/>
          </a:xfrm>
          <a:prstGeom prst="rect">
            <a:avLst/>
          </a:prstGeom>
        </p:spPr>
      </p:pic>
      <p:pic>
        <p:nvPicPr>
          <p:cNvPr id="48" name="Picture 47" descr="A picture containing text, scissors, clipart&#10;&#10;Description automatically generated">
            <a:extLst>
              <a:ext uri="{FF2B5EF4-FFF2-40B4-BE49-F238E27FC236}">
                <a16:creationId xmlns:a16="http://schemas.microsoft.com/office/drawing/2014/main" id="{F71AFBF8-1184-49F0-BFE1-D3FF69B07C3C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676" y="5271624"/>
            <a:ext cx="1201781" cy="638114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A72C04D3-36E5-42C9-B830-C57468803C12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724" y="5036281"/>
            <a:ext cx="732199" cy="1187352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5BF1BC26-45F7-4313-9E86-B8B91959D076}"/>
              </a:ext>
            </a:extLst>
          </p:cNvPr>
          <p:cNvSpPr txBox="1"/>
          <p:nvPr/>
        </p:nvSpPr>
        <p:spPr>
          <a:xfrm>
            <a:off x="597311" y="6225555"/>
            <a:ext cx="11303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Angelica              Puffy         shrimp     seaweed          bee               tree            ant</a:t>
            </a:r>
          </a:p>
        </p:txBody>
      </p:sp>
      <p:pic>
        <p:nvPicPr>
          <p:cNvPr id="55" name="Picture 5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AD5F45E-41FC-42BC-99FC-91233E70AAD2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317" y="5310282"/>
            <a:ext cx="1135517" cy="721865"/>
          </a:xfrm>
          <a:prstGeom prst="rect">
            <a:avLst/>
          </a:prstGeom>
        </p:spPr>
      </p:pic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49071460-8434-4679-B417-07E15C5B72B9}"/>
              </a:ext>
            </a:extLst>
          </p:cNvPr>
          <p:cNvCxnSpPr/>
          <p:nvPr/>
        </p:nvCxnSpPr>
        <p:spPr>
          <a:xfrm>
            <a:off x="121847" y="4572000"/>
            <a:ext cx="1172110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3437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3487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146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Colin Price</dc:creator>
  <cp:lastModifiedBy>Colin Price</cp:lastModifiedBy>
  <cp:revision>1</cp:revision>
  <cp:lastPrinted>2022-04-19T12:46:01Z</cp:lastPrinted>
  <dcterms:created xsi:type="dcterms:W3CDTF">2022-04-19T11:26:16Z</dcterms:created>
  <dcterms:modified xsi:type="dcterms:W3CDTF">2022-04-19T13:30:19Z</dcterms:modified>
</cp:coreProperties>
</file>